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0" r:id="rId19"/>
    <p:sldId id="385" r:id="rId20"/>
    <p:sldId id="302" r:id="rId21"/>
    <p:sldId id="381" r:id="rId22"/>
    <p:sldId id="382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0"/>
            <p14:sldId id="385"/>
            <p14:sldId id="302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605550"/>
    <a:srgbClr val="D4CFC5"/>
    <a:srgbClr val="E87EF6"/>
    <a:srgbClr val="212227"/>
    <a:srgbClr val="E8E5E4"/>
    <a:srgbClr val="DD40F2"/>
    <a:srgbClr val="EAE7E2"/>
    <a:srgbClr val="24201E"/>
    <a:srgbClr val="13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58" y="58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0353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 시 기록 모드의 효과에 양상별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기호의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흐릿해 집니다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888558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AEE3-82E7-372C-51B3-04261B8E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B930BB-0E26-4EB5-166A-9D720036F00F}"/>
              </a:ext>
            </a:extLst>
          </p:cNvPr>
          <p:cNvSpPr/>
          <p:nvPr/>
        </p:nvSpPr>
        <p:spPr>
          <a:xfrm>
            <a:off x="1443485" y="1607216"/>
            <a:ext cx="4647066" cy="4864704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CF8128-EC76-2E22-F9BA-D0D49E82ECCA}"/>
              </a:ext>
            </a:extLst>
          </p:cNvPr>
          <p:cNvSpPr/>
          <p:nvPr/>
        </p:nvSpPr>
        <p:spPr>
          <a:xfrm>
            <a:off x="6689574" y="1607216"/>
            <a:ext cx="4647066" cy="4527366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1874D-5AFE-CAAF-7637-A12A06FABDA5}"/>
              </a:ext>
            </a:extLst>
          </p:cNvPr>
          <p:cNvGrpSpPr/>
          <p:nvPr/>
        </p:nvGrpSpPr>
        <p:grpSpPr>
          <a:xfrm>
            <a:off x="6683997" y="161490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2EDE12-1D10-040F-7212-5D11E4AEA073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8E0FEBD-6B9D-FD14-D589-563D16CD64E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2F3FF-2EEA-63EA-B2FA-9ADA284D2B21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7ABEB8C-CD13-DB44-408D-DCB177D05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F9EC820-29AC-DB9F-BA66-E4FD74AC0311}"/>
              </a:ext>
            </a:extLst>
          </p:cNvPr>
          <p:cNvGrpSpPr/>
          <p:nvPr/>
        </p:nvGrpSpPr>
        <p:grpSpPr>
          <a:xfrm>
            <a:off x="7189153" y="3250063"/>
            <a:ext cx="3647909" cy="2713560"/>
            <a:chOff x="7299555" y="1959346"/>
            <a:chExt cx="3647909" cy="271356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143C1FF-B579-F7DC-8A8C-776F7534A642}"/>
                </a:ext>
              </a:extLst>
            </p:cNvPr>
            <p:cNvGrpSpPr/>
            <p:nvPr/>
          </p:nvGrpSpPr>
          <p:grpSpPr>
            <a:xfrm>
              <a:off x="7299555" y="2796439"/>
              <a:ext cx="1096433" cy="1727987"/>
              <a:chOff x="7022922" y="2789381"/>
              <a:chExt cx="1096433" cy="172798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056C0FA-E84A-1A2F-01AD-1DB991179D38}"/>
                  </a:ext>
                </a:extLst>
              </p:cNvPr>
              <p:cNvGrpSpPr/>
              <p:nvPr/>
            </p:nvGrpSpPr>
            <p:grpSpPr>
              <a:xfrm>
                <a:off x="7022922" y="2789381"/>
                <a:ext cx="1096433" cy="1727987"/>
                <a:chOff x="7109963" y="2400139"/>
                <a:chExt cx="1308435" cy="206210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93ED800-3649-FDC1-E5DD-D95490856870}"/>
                    </a:ext>
                  </a:extLst>
                </p:cNvPr>
                <p:cNvGrpSpPr/>
                <p:nvPr/>
              </p:nvGrpSpPr>
              <p:grpSpPr>
                <a:xfrm>
                  <a:off x="7109963" y="2400139"/>
                  <a:ext cx="1308435" cy="2062103"/>
                  <a:chOff x="7109963" y="2400139"/>
                  <a:chExt cx="1308435" cy="2062103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01582B69-CEBF-9F53-FD8F-6CFD08BBB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7120976" y="2473388"/>
                    <a:ext cx="1297422" cy="1949875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E250CC1-2535-CC7E-5E10-565BCF52E179}"/>
                      </a:ext>
                    </a:extLst>
                  </p:cNvPr>
                  <p:cNvSpPr txBox="1"/>
                  <p:nvPr/>
                </p:nvSpPr>
                <p:spPr>
                  <a:xfrm>
                    <a:off x="7109963" y="2400139"/>
                    <a:ext cx="1308435" cy="2062103"/>
                  </a:xfrm>
                  <a:prstGeom prst="rect">
                    <a:avLst/>
                  </a:prstGeom>
                  <a:solidFill>
                    <a:schemeClr val="dk1">
                      <a:alpha val="57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endParaRPr lang="en-US" altLang="ko-KR" sz="1400" dirty="0"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800" dirty="0">
                      <a:ln w="88900">
                        <a:noFill/>
                      </a:ln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16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CE2E51E3-3D08-38E5-1FA7-14B8CA2D31C7}"/>
                    </a:ext>
                  </a:extLst>
                </p:cNvPr>
                <p:cNvGrpSpPr/>
                <p:nvPr/>
              </p:nvGrpSpPr>
              <p:grpSpPr>
                <a:xfrm>
                  <a:off x="7145236" y="2455730"/>
                  <a:ext cx="1237888" cy="1950921"/>
                  <a:chOff x="7120951" y="2458725"/>
                  <a:chExt cx="1237888" cy="1950921"/>
                </a:xfrm>
              </p:grpSpPr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31131D6D-C7BE-390B-7DDB-8FFD61D38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8CCA7B7-DEE3-FC40-C270-02854FE1F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C6898F-3AB8-60F6-E2E4-EBFCEE5D8F47}"/>
                  </a:ext>
                </a:extLst>
              </p:cNvPr>
              <p:cNvSpPr txBox="1"/>
              <p:nvPr/>
            </p:nvSpPr>
            <p:spPr>
              <a:xfrm>
                <a:off x="7182410" y="3591819"/>
                <a:ext cx="7774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불가</a:t>
                </a:r>
                <a:endParaRPr lang="en-US" altLang="ko-KR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BD6CCBD-E1F8-A79C-19EC-0577C9D97631}"/>
                </a:ext>
              </a:extLst>
            </p:cNvPr>
            <p:cNvGrpSpPr/>
            <p:nvPr/>
          </p:nvGrpSpPr>
          <p:grpSpPr>
            <a:xfrm>
              <a:off x="8395988" y="1959346"/>
              <a:ext cx="2551476" cy="2713560"/>
              <a:chOff x="8484573" y="1959346"/>
              <a:chExt cx="2551476" cy="2713560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C2B2664-BDE8-60D9-CF93-0CD270B8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348" y="1959346"/>
                <a:ext cx="1627701" cy="271356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D860893-EEB4-7463-9598-511F10ACD5C3}"/>
                  </a:ext>
                </a:extLst>
              </p:cNvPr>
              <p:cNvGrpSpPr/>
              <p:nvPr/>
            </p:nvGrpSpPr>
            <p:grpSpPr>
              <a:xfrm>
                <a:off x="8484573" y="2184207"/>
                <a:ext cx="1069956" cy="394673"/>
                <a:chOff x="8442495" y="5064477"/>
                <a:chExt cx="1069956" cy="394673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9C57088-6BD2-9953-624C-ABD85972F742}"/>
                    </a:ext>
                  </a:extLst>
                </p:cNvPr>
                <p:cNvSpPr txBox="1"/>
                <p:nvPr/>
              </p:nvSpPr>
              <p:spPr>
                <a:xfrm>
                  <a:off x="8442495" y="5064477"/>
                  <a:ext cx="787693" cy="215444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형성 된 인공 별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26803CB-69DC-1355-9CBD-941E6E8F8A99}"/>
                    </a:ext>
                  </a:extLst>
                </p:cNvPr>
                <p:cNvGrpSpPr/>
                <p:nvPr/>
              </p:nvGrpSpPr>
              <p:grpSpPr>
                <a:xfrm>
                  <a:off x="9230189" y="5172199"/>
                  <a:ext cx="282262" cy="286951"/>
                  <a:chOff x="2190244" y="5238878"/>
                  <a:chExt cx="282262" cy="286951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58BE1F82-F838-3A54-24C4-9F3A5C9C5044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0D1CE345-1972-636C-A523-DD485B6463C0}"/>
                      </a:ext>
                    </a:extLst>
                  </p:cNvPr>
                  <p:cNvCxnSpPr>
                    <a:cxnSpLocks/>
                    <a:stCxn id="62" idx="0"/>
                    <a:endCxn id="57" idx="3"/>
                  </p:cNvCxnSpPr>
                  <p:nvPr/>
                </p:nvCxnSpPr>
                <p:spPr>
                  <a:xfrm rot="16200000" flipV="1">
                    <a:off x="2201400" y="5227722"/>
                    <a:ext cx="232951" cy="25526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240294-A2C9-E554-5AC9-7C50F0043970}"/>
              </a:ext>
            </a:extLst>
          </p:cNvPr>
          <p:cNvGrpSpPr/>
          <p:nvPr/>
        </p:nvGrpSpPr>
        <p:grpSpPr>
          <a:xfrm>
            <a:off x="6689574" y="138353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D39B6D-97E6-3B7D-FA54-AA1FFCDC3485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B1CB74F-2623-8505-8E4A-40BB9529B775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796D6F-2C8D-DCE7-0C29-6A07CB64D850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C07AD5-486A-86F7-96DD-B89F0391F489}"/>
              </a:ext>
            </a:extLst>
          </p:cNvPr>
          <p:cNvGrpSpPr/>
          <p:nvPr/>
        </p:nvGrpSpPr>
        <p:grpSpPr>
          <a:xfrm>
            <a:off x="1443486" y="1614909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3224D31-D788-B907-2C46-E20A06984A3D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E27A067-7675-D988-2513-3083E0319296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79A27D-3E52-9D88-1554-3E04B746890C}"/>
                  </a:ext>
                </a:extLst>
              </p:cNvPr>
              <p:cNvSpPr txBox="1"/>
              <p:nvPr/>
            </p:nvSpPr>
            <p:spPr>
              <a:xfrm>
                <a:off x="3365018" y="1436655"/>
                <a:ext cx="79509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ㅇㄴㅁㄹㄴㅁㅇㄹ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83C2F0D-EFFD-C786-4E7C-25F13B25B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41389F-D741-7255-3C88-DCD4DDB4F28C}"/>
              </a:ext>
            </a:extLst>
          </p:cNvPr>
          <p:cNvGrpSpPr/>
          <p:nvPr/>
        </p:nvGrpSpPr>
        <p:grpSpPr>
          <a:xfrm>
            <a:off x="1443485" y="1383532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DB0CDE-5D14-4C4C-BFAD-4F02B6728F9D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F8FB2BA-D78A-2931-8EA6-BF0F55CFB1FB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DCC076-2522-BBAF-5DDD-ED4A1FE6A689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73EC2D-8426-045E-DBD8-94DF0352CD9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F6CFFB-47CF-B6BB-1D47-ACD50CE1D91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40FE08-2E17-4446-0D6B-8FD47DE381A5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구성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6BFDC66-1A2C-4674-6E27-71DD4768907E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DEDAE0-A43A-8701-B71E-3A98155AD250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554CCC8-DE16-C806-5FE6-C4C9F94E819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12156A59-2095-5CB3-F812-CF779A15B5D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0B4087C-7669-82BD-AF62-66D558581061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EC03004-CA07-1C1D-1519-10221D10A8B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D2CDA9E-45F7-3632-8339-C088ADC4BE29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0B47187-FD6E-EA53-EBCE-CF5859C11DA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90ED204-ECB4-8D29-EC1E-454F250B1FB8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95B1027-F421-E8F5-BBC0-53A99BE13AB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6C16C2-A8B1-4D92-65B2-EFA302D9506F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15D1E-6B04-812B-0A67-720F254F797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EC5451-383D-056A-114D-FB9D390FD0B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5ACAB8-A457-2F06-261B-B7DEEC4E6E6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669CCE-001C-4F76-8A1D-4B3AEA5CB7B1}"/>
              </a:ext>
            </a:extLst>
          </p:cNvPr>
          <p:cNvGrpSpPr/>
          <p:nvPr/>
        </p:nvGrpSpPr>
        <p:grpSpPr>
          <a:xfrm>
            <a:off x="1722388" y="2072196"/>
            <a:ext cx="4126130" cy="1005403"/>
            <a:chOff x="1722388" y="2072196"/>
            <a:chExt cx="4126130" cy="10054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D63B80-477B-FDE9-81D7-8CEDD23FB335}"/>
                </a:ext>
              </a:extLst>
            </p:cNvPr>
            <p:cNvSpPr txBox="1"/>
            <p:nvPr/>
          </p:nvSpPr>
          <p:spPr>
            <a:xfrm>
              <a:off x="1722388" y="2505648"/>
              <a:ext cx="3724394" cy="57195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양상만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세 가지로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분리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슬롯에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D7E9F7-919D-E2F2-4A02-7756A0A4FD04}"/>
                </a:ext>
              </a:extLst>
            </p:cNvPr>
            <p:cNvSpPr txBox="1"/>
            <p:nvPr/>
          </p:nvSpPr>
          <p:spPr>
            <a:xfrm>
              <a:off x="1722388" y="2072196"/>
              <a:ext cx="4126130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스킬의 양상 별 특징을 살려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270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활용도를 높인 노드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D4343D-C977-89CE-A938-C07E58038C99}"/>
              </a:ext>
            </a:extLst>
          </p:cNvPr>
          <p:cNvGrpSpPr/>
          <p:nvPr/>
        </p:nvGrpSpPr>
        <p:grpSpPr>
          <a:xfrm>
            <a:off x="6858671" y="2072196"/>
            <a:ext cx="4308872" cy="866904"/>
            <a:chOff x="6858671" y="2072196"/>
            <a:chExt cx="4308872" cy="866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71C00F-ADF8-0FCA-883D-595EF08F54CA}"/>
                </a:ext>
              </a:extLst>
            </p:cNvPr>
            <p:cNvSpPr txBox="1"/>
            <p:nvPr/>
          </p:nvSpPr>
          <p:spPr>
            <a:xfrm>
              <a:off x="6858671" y="2505648"/>
              <a:ext cx="3288377" cy="433452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139ACC-BEC9-E0B5-C4C3-29CA637808F1}"/>
                </a:ext>
              </a:extLst>
            </p:cNvPr>
            <p:cNvSpPr txBox="1"/>
            <p:nvPr/>
          </p:nvSpPr>
          <p:spPr>
            <a:xfrm>
              <a:off x="6858671" y="2072196"/>
              <a:ext cx="4308872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우주의 현상을 대신 구현하는 인공 별을 형성하여 활용하는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AFAF261-4B66-B6CC-E4C8-E77E20C1555E}"/>
              </a:ext>
            </a:extLst>
          </p:cNvPr>
          <p:cNvGrpSpPr/>
          <p:nvPr/>
        </p:nvGrpSpPr>
        <p:grpSpPr>
          <a:xfrm>
            <a:off x="1663430" y="3250061"/>
            <a:ext cx="4207177" cy="3057631"/>
            <a:chOff x="1722082" y="3250061"/>
            <a:chExt cx="4207177" cy="305763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3196C6-6F85-65DD-C67F-C886F0691B43}"/>
                </a:ext>
              </a:extLst>
            </p:cNvPr>
            <p:cNvGrpSpPr/>
            <p:nvPr/>
          </p:nvGrpSpPr>
          <p:grpSpPr>
            <a:xfrm>
              <a:off x="4015453" y="3803710"/>
              <a:ext cx="1913806" cy="2503982"/>
              <a:chOff x="4015453" y="3803710"/>
              <a:chExt cx="1913806" cy="2503982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3C8EF084-E53E-CF21-DA9C-B3E21E004F2A}"/>
                  </a:ext>
                </a:extLst>
              </p:cNvPr>
              <p:cNvGrpSpPr/>
              <p:nvPr/>
            </p:nvGrpSpPr>
            <p:grpSpPr>
              <a:xfrm>
                <a:off x="4015453" y="3803710"/>
                <a:ext cx="1913806" cy="2070613"/>
                <a:chOff x="4015453" y="3799710"/>
                <a:chExt cx="1913806" cy="2070613"/>
              </a:xfrm>
            </p:grpSpPr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E71B9813-ECED-5330-5405-5A23D44DFE1C}"/>
                    </a:ext>
                  </a:extLst>
                </p:cNvPr>
                <p:cNvSpPr/>
                <p:nvPr/>
              </p:nvSpPr>
              <p:spPr>
                <a:xfrm>
                  <a:off x="4617699" y="4144936"/>
                  <a:ext cx="515522" cy="1414718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EA74DE1-435B-EEA4-3898-B8B233A2A42F}"/>
                    </a:ext>
                  </a:extLst>
                </p:cNvPr>
                <p:cNvGrpSpPr/>
                <p:nvPr/>
              </p:nvGrpSpPr>
              <p:grpSpPr>
                <a:xfrm>
                  <a:off x="4015453" y="4524348"/>
                  <a:ext cx="621337" cy="621338"/>
                  <a:chOff x="1384657" y="2807421"/>
                  <a:chExt cx="432000" cy="432000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0C8876E6-E01B-1005-D685-FA3C4F79C6CF}"/>
                      </a:ext>
                    </a:extLst>
                  </p:cNvPr>
                  <p:cNvGrpSpPr/>
                  <p:nvPr/>
                </p:nvGrpSpPr>
                <p:grpSpPr>
                  <a:xfrm>
                    <a:off x="1384657" y="2807421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4AFF8AB8-1071-C942-5951-2BF21DC79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01D9FC1-D77C-A00C-B45B-526C555B3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2C69C72-5447-F62F-8715-9A30572FA055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27" y="2961866"/>
                    <a:ext cx="35266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5D36212C-2505-5DE7-31A7-4C5EED8390DB}"/>
                    </a:ext>
                  </a:extLst>
                </p:cNvPr>
                <p:cNvGrpSpPr/>
                <p:nvPr/>
              </p:nvGrpSpPr>
              <p:grpSpPr>
                <a:xfrm>
                  <a:off x="5060058" y="3799710"/>
                  <a:ext cx="869201" cy="2070613"/>
                  <a:chOff x="3020303" y="3738196"/>
                  <a:chExt cx="604333" cy="1439644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57ED0F23-3E93-6C25-6DD0-F47662FCBA3F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3738196"/>
                    <a:ext cx="604333" cy="432000"/>
                    <a:chOff x="2693490" y="3738196"/>
                    <a:chExt cx="604333" cy="432000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DD041FA1-D2C5-8AF3-38D6-A7FC284DBE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79656" y="3738196"/>
                      <a:ext cx="432000" cy="432000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5B09E4B8-C3C1-09F8-22CF-D71EA370B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C862E43C-321C-C506-FEC9-2082E8D771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9E36AFAE-2FA8-DD62-6962-8557FE2E66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3490" y="3892641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3CF7E6C5-6AD9-912A-409B-B9D122D54100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4242018"/>
                    <a:ext cx="604333" cy="432000"/>
                    <a:chOff x="3163839" y="4291769"/>
                    <a:chExt cx="604333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A493FB11-E165-04F1-0ED3-0359F1D0E8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D0CE3708-0E26-8868-A688-7D1C52A96D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41DA283-5B6D-3968-85E9-71E0FA65A6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A1EC551A-6361-AC68-3195-8CB936FEA1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63839" y="4446214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DEA92F44-40F3-679B-80F8-A7750E3A2DBE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4745840"/>
                    <a:ext cx="604333" cy="432000"/>
                    <a:chOff x="3347116" y="4837324"/>
                    <a:chExt cx="604333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5DB7135F-15B6-FD3C-47D6-F6F6D8B485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A84C4947-01CF-8C8D-948B-C13B394FA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B0A03E81-3C1F-1C3B-917E-F9B60218830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C5FA9DA-1F7E-BC29-F093-DB9941DFFD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7116" y="4991769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3635964-C93E-85E7-8264-0A864C4132F4}"/>
                  </a:ext>
                </a:extLst>
              </p:cNvPr>
              <p:cNvSpPr txBox="1"/>
              <p:nvPr/>
            </p:nvSpPr>
            <p:spPr>
              <a:xfrm>
                <a:off x="4392069" y="5943490"/>
                <a:ext cx="1160575" cy="36420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기록된 양상에 따라 다른 스킬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EDCD782-F067-230F-45DB-916604B141E6}"/>
                </a:ext>
              </a:extLst>
            </p:cNvPr>
            <p:cNvGrpSpPr/>
            <p:nvPr/>
          </p:nvGrpSpPr>
          <p:grpSpPr>
            <a:xfrm>
              <a:off x="1722082" y="3250061"/>
              <a:ext cx="1701348" cy="3057631"/>
              <a:chOff x="1722082" y="3250061"/>
              <a:chExt cx="1701348" cy="3057631"/>
            </a:xfrm>
          </p:grpSpPr>
          <p:pic>
            <p:nvPicPr>
              <p:cNvPr id="17" name="그림 16" descr="예술, 바이올렛색, 의류, 보라색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88A234F-BCBD-4325-F1CE-1C65EE01E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04" t="6354" b="2931"/>
              <a:stretch/>
            </p:blipFill>
            <p:spPr>
              <a:xfrm>
                <a:off x="1722082" y="3250061"/>
                <a:ext cx="1701348" cy="2713562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C00676-266C-4138-51A3-2206B9D82C28}"/>
                  </a:ext>
                </a:extLst>
              </p:cNvPr>
              <p:cNvSpPr txBox="1"/>
              <p:nvPr/>
            </p:nvSpPr>
            <p:spPr>
              <a:xfrm>
                <a:off x="2076627" y="5943490"/>
                <a:ext cx="992259" cy="36420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모드 이펙트 변화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오라의 밝기와 크기 증가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736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95621"/>
              </p:ext>
            </p:extLst>
          </p:nvPr>
        </p:nvGraphicFramePr>
        <p:xfrm>
          <a:off x="1462539" y="1298707"/>
          <a:ext cx="8167713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DB1919D0-758E-856D-FF4C-385B618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2261928" y="3835741"/>
            <a:ext cx="1774043" cy="28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스택을 빠르게 쌓고 터트리는 순간 피해형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57766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 감소 시너지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가지고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12015</TotalTime>
  <Words>3998</Words>
  <Application>Microsoft Office PowerPoint</Application>
  <PresentationFormat>와이드스크린</PresentationFormat>
  <Paragraphs>641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Pretendard</vt:lpstr>
      <vt:lpstr>Pretendard ExtraLight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1239</cp:revision>
  <cp:lastPrinted>2025-01-14T11:10:08Z</cp:lastPrinted>
  <dcterms:created xsi:type="dcterms:W3CDTF">2025-01-08T09:31:21Z</dcterms:created>
  <dcterms:modified xsi:type="dcterms:W3CDTF">2025-03-19T12:36:08Z</dcterms:modified>
</cp:coreProperties>
</file>